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7" r:id="rId13"/>
    <p:sldId id="269" r:id="rId14"/>
    <p:sldId id="270" r:id="rId15"/>
    <p:sldId id="271" r:id="rId16"/>
    <p:sldId id="272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3F203-E72F-4404-B2E3-2C703F440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E7C4CA-6871-4F2D-9580-70C58A178D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77F9EB-6380-48F0-95AD-B6542860E8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40A22-12A5-4503-B92A-9375CDDCF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B8C33-805A-42A5-BE2B-C388C47DB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2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E64CF-EA42-4C18-8EC4-9AA970B7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A6FF48-87D6-4C62-A895-77A8B5D993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6D6CA5-2BDC-4EA9-80F7-CD6A2F772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91B2-F486-44A5-BBDD-59AD86706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1F6FB-2AC3-4CEA-A6F4-0F08D287E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8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0366ED-E2F0-4014-BC3C-32AB5BA502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C0EF43-0FE8-463D-B526-E12FE152F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47577-24A3-4B8E-8FC6-396CF5C90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1D301A-C750-4CDA-B274-9A8520B8C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2C9E51-A359-435A-9DD5-57936D21D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59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309D6-0094-49B3-B3C3-E30CBAFF7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F08D7-1245-42F9-8C2A-A5A80C0F2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9AD5C9-9984-483A-9F11-FA524918C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BC475-611B-4223-A3BB-2AED05A6D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C5D2A-5362-44C4-BDE1-9A607201B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21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23D6-1F13-4170-8801-6A65BF6CA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43ADBB-D98B-455C-A19F-66F56D1BD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C2AA0-FEB2-4502-BC0D-69ACA3574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F8F2-F354-4DA0-8841-D1BA1475F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42337-EE32-4BB3-8018-E829FBD95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030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B9B23-63B6-456C-8967-CAF450BD6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0CF1C-4579-4942-8881-91D3F4B00D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4F7E2-19FD-4C00-82DB-544FB29D9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9AD53C-A8CA-488B-AA32-6519F3B10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544BEE-B473-46C1-A1C4-F3D6EAA5F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048DCF-3641-40E5-A9C2-A31E66D46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79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01B50-2F58-4B41-9981-1687CC36A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7C612A-3FB7-4A93-BF30-70329624E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10444-4656-46F5-A7B4-E0F58B5D8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391ECD-0A13-48A6-B978-29C29D2567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2066E9-FB8E-4C0B-B628-66543A5402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02F787-C314-4C45-90DE-989DC5A82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F29AFE-E239-4EE6-82A2-FDC1A5614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7A39CE-3F30-44CE-8DCE-37627DF977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525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3CECD-F01A-4DC0-8ED3-96E7D4713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E4EC8B-4B09-44E2-817D-20A9FD8D5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A21E7-EF5A-409A-B453-7293EA54D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7F1FFA-B3D1-4378-A873-04D273747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03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10E54C-648D-40CF-8EC6-4C06397FB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FD72FF-B36D-4AA1-8148-9119BCF68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CECA34-397D-4EE4-90EB-41A874A43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388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57820-679C-44F3-8B33-E0F50E287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5C764-BFF4-43DA-BA5D-ECA092C49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C4AA40-AF61-4C3D-9E3F-2DDE7556AA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EDC8D-03C4-44A0-89A9-91E6C449F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D14FDF-4A28-4178-8057-9A07DAFF8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CD267-645A-4B84-BA4A-D2C6F3729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629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2A02DC-6741-4B3D-B87B-78195A119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3C833-66C8-4198-90B0-A941BE05A9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A1F0DC-0D15-4FDB-9F78-053F65ED1D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41890B-C8E2-4AF4-9B24-0390DF3A4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A3035-250E-4459-97AE-ED18B1889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33E7B-C8A9-46D1-8C32-B25045750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600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C4004FE-6671-467E-AFEE-092CEABAC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631F5E-11CE-4A4A-A9C4-6BDCF2055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447C93-7B25-4990-B871-C563CCB806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73CD8-BD6F-453C-9050-7835DE879102}" type="datetimeFigureOut">
              <a:rPr lang="en-US" smtClean="0"/>
              <a:t>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0EECE6-6920-4E9C-B2B4-D5BC987A7D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7FFFC-CA8D-4936-B75C-1B61C60C0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E0E113-3847-4AE2-9C31-51202F00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007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 lIns="914400" rIns="914400">
            <a:normAutofit/>
          </a:bodyPr>
          <a:lstStyle/>
          <a:p>
            <a:pPr algn="ctr"/>
            <a:r>
              <a:rPr lang="en-US" sz="4800" dirty="0">
                <a:solidFill>
                  <a:srgbClr val="DD0330"/>
                </a:solidFill>
              </a:rPr>
              <a:t>Flattening Shopping Cart Item Objects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B10328A-22FB-4272-9D47-54B591FEC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55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363059D-4235-4512-91C3-3583935D8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3294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0BB36B0-9AA4-435C-B2F6-34C7378EB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783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2D048A-1661-4E67-87C7-200EE22AC3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504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A56453D-B9C0-4E97-A69F-054750415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87F74E2-5566-4B4D-B25E-1ADE19B0BA08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2686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2A4841-2916-4394-B85F-7A3532A9A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253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53CD0CC-0421-4141-881A-B1AEEF8E4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40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075171-B6DB-46B6-A52A-6A7FDFA15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70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808798-051A-4AEA-A787-A9B700EDF2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E030891-035E-4CCA-BA4C-E1650FA7BCAD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311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254A24-C32F-4910-AA42-5960E1B21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1178C46-EFA4-4120-85B1-C9661F7DD7D0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1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F45B2E-1BC4-412B-925D-D45A3F03C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601B0E9-9195-46CF-9038-E38AF5D5E72A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55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28F1A1-6313-4BAB-BAEA-853995BDB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B2DAA2B-F068-44A1-B74D-58CB9C3EA38B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18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44EF07-6047-40A4-B970-DF2EC28A8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E2C3BAB-34C2-4C22-8678-4821D36D701A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65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6D5212-6E8D-4211-B081-0B92F355ED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7428F9-EBCE-4209-855B-2259811E0264}"/>
              </a:ext>
            </a:extLst>
          </p:cNvPr>
          <p:cNvSpPr/>
          <p:nvPr/>
        </p:nvSpPr>
        <p:spPr>
          <a:xfrm>
            <a:off x="11357113" y="6506817"/>
            <a:ext cx="728870" cy="251792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22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693867-67B0-461F-B0EA-6D11746E4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1577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88E194-60D8-48A9-A2DF-84DD593C6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034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5</Words>
  <Application>Microsoft Office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Flattening Shopping Cart Item Objects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Flattening Shopping Cart Item Objects</dc:title>
  <dc:creator>Lucid Unity</dc:creator>
  <cp:lastModifiedBy>Lucid Unity</cp:lastModifiedBy>
  <cp:revision>14</cp:revision>
  <dcterms:created xsi:type="dcterms:W3CDTF">2019-01-17T08:38:19Z</dcterms:created>
  <dcterms:modified xsi:type="dcterms:W3CDTF">2019-01-17T08:56:22Z</dcterms:modified>
</cp:coreProperties>
</file>

<file path=docProps/thumbnail.jpeg>
</file>